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4" r:id="rId5"/>
    <p:sldId id="262" r:id="rId6"/>
    <p:sldId id="261" r:id="rId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24.12.2020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hyperlink" Target="https://www.dinita-tour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458200" cy="1222375"/>
          </a:xfrm>
        </p:spPr>
        <p:txBody>
          <a:bodyPr>
            <a:noAutofit/>
          </a:bodyPr>
          <a:lstStyle/>
          <a:p>
            <a:r>
              <a:rPr lang="bg-BG" sz="6000" b="1" dirty="0" smtClean="0"/>
              <a:t>Природна забележителност</a:t>
            </a:r>
            <a:r>
              <a:rPr lang="en-US" sz="6000" b="1" dirty="0" smtClean="0"/>
              <a:t>-</a:t>
            </a:r>
            <a:r>
              <a:rPr lang="bg-BG" sz="6000" b="1" dirty="0" smtClean="0"/>
              <a:t>Божия мост</a:t>
            </a:r>
            <a:r>
              <a:rPr lang="bg-BG" sz="6000" dirty="0" smtClean="0"/>
              <a:t/>
            </a:r>
            <a:br>
              <a:rPr lang="bg-BG" sz="6000" dirty="0" smtClean="0"/>
            </a:br>
            <a:endParaRPr lang="bg-BG" sz="60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743200" y="4572008"/>
            <a:ext cx="6400800" cy="1752600"/>
          </a:xfrm>
        </p:spPr>
        <p:txBody>
          <a:bodyPr/>
          <a:lstStyle/>
          <a:p>
            <a:r>
              <a:rPr lang="bg-B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Изготвено от: </a:t>
            </a:r>
          </a:p>
          <a:p>
            <a:r>
              <a:rPr lang="bg-B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УТФ “Северозападно приключение” ООД</a:t>
            </a:r>
            <a:endParaRPr lang="bg-B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Няма налично описание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2370" y="2571744"/>
            <a:ext cx="3659920" cy="27146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Кратка информация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428737"/>
            <a:ext cx="9144000" cy="21431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sz="2400" b="1" dirty="0" smtClean="0"/>
              <a:t>Божия мост</a:t>
            </a:r>
            <a:r>
              <a:rPr lang="ru-RU" sz="2400" dirty="0" smtClean="0"/>
              <a:t> е естествен скален мост в </a:t>
            </a:r>
            <a:r>
              <a:rPr lang="ru-RU" sz="2400" dirty="0" err="1" smtClean="0"/>
              <a:t>Чиренско-Лиляшкия</a:t>
            </a:r>
            <a:r>
              <a:rPr lang="ru-RU" sz="2400" dirty="0" smtClean="0"/>
              <a:t> карстов район на около 15 км </a:t>
            </a:r>
            <a:r>
              <a:rPr lang="ru-RU" sz="2400" dirty="0" err="1" smtClean="0"/>
              <a:t>северно</a:t>
            </a:r>
            <a:r>
              <a:rPr lang="ru-RU" sz="2400" dirty="0" smtClean="0"/>
              <a:t> от </a:t>
            </a:r>
            <a:r>
              <a:rPr lang="ru-RU" sz="2400" dirty="0" err="1" smtClean="0"/>
              <a:t>Враца</a:t>
            </a:r>
            <a:r>
              <a:rPr lang="ru-RU" sz="2400" dirty="0" smtClean="0"/>
              <a:t>.</a:t>
            </a:r>
          </a:p>
          <a:p>
            <a:pPr>
              <a:buNone/>
            </a:pPr>
            <a:r>
              <a:rPr lang="ru-RU" sz="2400" dirty="0" smtClean="0"/>
              <a:t>     Висок е около 20 метра, широк – около 25 метра, а по </a:t>
            </a:r>
            <a:r>
              <a:rPr lang="ru-RU" sz="2400" dirty="0" err="1" smtClean="0"/>
              <a:t>главната</a:t>
            </a:r>
            <a:r>
              <a:rPr lang="ru-RU" sz="2400" dirty="0" smtClean="0"/>
              <a:t> си ос „</a:t>
            </a:r>
            <a:r>
              <a:rPr lang="ru-RU" sz="2400" dirty="0" err="1" smtClean="0"/>
              <a:t>тунелът</a:t>
            </a:r>
            <a:r>
              <a:rPr lang="ru-RU" sz="2400" dirty="0" smtClean="0"/>
              <a:t>“, </a:t>
            </a:r>
            <a:r>
              <a:rPr lang="ru-RU" sz="2400" dirty="0" err="1" smtClean="0"/>
              <a:t>образуван</a:t>
            </a:r>
            <a:r>
              <a:rPr lang="ru-RU" sz="2400" dirty="0" smtClean="0"/>
              <a:t> от река </a:t>
            </a:r>
            <a:r>
              <a:rPr lang="ru-RU" sz="2400" dirty="0" err="1" smtClean="0"/>
              <a:t>Лилячка</a:t>
            </a:r>
            <a:r>
              <a:rPr lang="ru-RU" sz="2400" dirty="0" smtClean="0"/>
              <a:t>, е с </a:t>
            </a:r>
            <a:r>
              <a:rPr lang="ru-RU" sz="2400" dirty="0" err="1" smtClean="0"/>
              <a:t>дължина</a:t>
            </a:r>
            <a:r>
              <a:rPr lang="ru-RU" sz="2400" dirty="0" smtClean="0"/>
              <a:t> около 100 метра.</a:t>
            </a:r>
            <a:endParaRPr lang="bg-BG" sz="2400" dirty="0"/>
          </a:p>
        </p:txBody>
      </p:sp>
      <p:pic>
        <p:nvPicPr>
          <p:cNvPr id="1026" name="Picture 2" descr="Божия мост, Врачанск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0066"/>
            <a:ext cx="2500330" cy="3287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авоъгълник 4"/>
          <p:cNvSpPr/>
          <p:nvPr/>
        </p:nvSpPr>
        <p:spPr>
          <a:xfrm>
            <a:off x="3143240" y="5011341"/>
            <a:ext cx="550069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solidFill>
                  <a:srgbClr val="002060"/>
                </a:solidFill>
              </a:rPr>
              <a:t>Ще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Ви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разкажем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още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интересни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факти</a:t>
            </a:r>
            <a:r>
              <a:rPr lang="ru-RU" sz="2400" dirty="0" smtClean="0">
                <a:solidFill>
                  <a:srgbClr val="002060"/>
                </a:solidFill>
              </a:rPr>
              <a:t> за </a:t>
            </a:r>
            <a:r>
              <a:rPr lang="ru-RU" sz="2400" dirty="0" err="1" smtClean="0">
                <a:solidFill>
                  <a:srgbClr val="002060"/>
                </a:solidFill>
              </a:rPr>
              <a:t>пещерата</a:t>
            </a:r>
            <a:r>
              <a:rPr lang="ru-RU" sz="2400" dirty="0" smtClean="0">
                <a:solidFill>
                  <a:srgbClr val="002060"/>
                </a:solidFill>
              </a:rPr>
              <a:t>, а </a:t>
            </a:r>
            <a:r>
              <a:rPr lang="ru-RU" sz="2400" dirty="0" err="1" smtClean="0">
                <a:solidFill>
                  <a:srgbClr val="002060"/>
                </a:solidFill>
              </a:rPr>
              <a:t>също</a:t>
            </a:r>
            <a:r>
              <a:rPr lang="ru-RU" sz="2400" dirty="0" smtClean="0">
                <a:solidFill>
                  <a:srgbClr val="002060"/>
                </a:solidFill>
              </a:rPr>
              <a:t> и за  </a:t>
            </a:r>
            <a:r>
              <a:rPr lang="ru-RU" sz="2400" dirty="0" err="1" smtClean="0">
                <a:solidFill>
                  <a:srgbClr val="002060"/>
                </a:solidFill>
              </a:rPr>
              <a:t>преминаващата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през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нея</a:t>
            </a:r>
            <a:r>
              <a:rPr lang="ru-RU" sz="2400" dirty="0" smtClean="0">
                <a:solidFill>
                  <a:srgbClr val="002060"/>
                </a:solidFill>
              </a:rPr>
              <a:t>  река, </a:t>
            </a:r>
            <a:r>
              <a:rPr lang="ru-RU" sz="2400" dirty="0" err="1" smtClean="0">
                <a:solidFill>
                  <a:srgbClr val="002060"/>
                </a:solidFill>
              </a:rPr>
              <a:t>която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допълва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красотата</a:t>
            </a:r>
            <a:r>
              <a:rPr lang="ru-RU" sz="2400" dirty="0" smtClean="0">
                <a:solidFill>
                  <a:srgbClr val="002060"/>
                </a:solidFill>
              </a:rPr>
              <a:t> на пейзажа.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Picture 4" descr="Няма налично описание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"/>
            <a:ext cx="1428728" cy="1059719"/>
          </a:xfrm>
          <a:prstGeom prst="rect">
            <a:avLst/>
          </a:prstGeom>
          <a:noFill/>
        </p:spPr>
      </p:pic>
      <p:pic>
        <p:nvPicPr>
          <p:cNvPr id="1028" name="Picture 4" descr="10 правила, които да спазвате на излет сред природата - 24chasa.b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3214686"/>
            <a:ext cx="2857488" cy="1900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Божи мост (Жабокрек), информация, отзиви, карта и снимки - Почивка.б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7412" name="AutoShape 4" descr="Божи мост (Жабокрек), информация, отзиви, карта и снимки - Почивка.б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7414" name="Picture 6" descr="Божи мост (Жабокрек), информация, отзиви, карта и снимки - Почивка.б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970316"/>
            <a:ext cx="7643866" cy="2887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6" name="Picture 8" descr="Божи мост (Жабокрек) | Машина на времето"/>
          <p:cNvPicPr>
            <a:picLocks noChangeAspect="1" noChangeArrowheads="1"/>
          </p:cNvPicPr>
          <p:nvPr/>
        </p:nvPicPr>
        <p:blipFill>
          <a:blip r:embed="rId3" cstate="print"/>
          <a:srcRect r="165" b="3865"/>
          <a:stretch>
            <a:fillRect/>
          </a:stretch>
        </p:blipFill>
        <p:spPr bwMode="auto">
          <a:xfrm>
            <a:off x="0" y="0"/>
            <a:ext cx="424524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20" name="Picture 12" descr="Божия мост във Врачанско – чудесен план за уикенда - Уикенд - Peika.b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9795" y="1071546"/>
            <a:ext cx="4614205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Няма налично описание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15272" y="1"/>
            <a:ext cx="1428728" cy="1059719"/>
          </a:xfrm>
          <a:prstGeom prst="rect">
            <a:avLst/>
          </a:prstGeom>
          <a:noFill/>
        </p:spPr>
      </p:pic>
      <p:sp>
        <p:nvSpPr>
          <p:cNvPr id="13" name="Правоъгълник 12"/>
          <p:cNvSpPr/>
          <p:nvPr/>
        </p:nvSpPr>
        <p:spPr>
          <a:xfrm rot="21172607">
            <a:off x="-246051" y="2685564"/>
            <a:ext cx="503293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bg-BG" sz="3600" b="1" i="0" u="none" strike="noStrike" cap="none" spc="0" normalizeH="0" baseline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зображения</a:t>
            </a:r>
          </a:p>
          <a:p>
            <a:pPr algn="ctr"/>
            <a:r>
              <a:rPr kumimoji="0" lang="bg-BG" sz="3600" b="1" i="0" u="none" strike="noStrike" cap="none" spc="0" normalizeH="0" baseline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 на скалния феномен</a:t>
            </a:r>
            <a:endParaRPr lang="bg-BG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071546"/>
            <a:ext cx="8686800" cy="2571768"/>
          </a:xfrm>
        </p:spPr>
        <p:txBody>
          <a:bodyPr/>
          <a:lstStyle/>
          <a:p>
            <a:r>
              <a:rPr lang="ru-RU" dirty="0" err="1" smtClean="0"/>
              <a:t>Изградени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екопътеки</a:t>
            </a:r>
            <a:r>
              <a:rPr lang="ru-RU" dirty="0" smtClean="0"/>
              <a:t> с места за </a:t>
            </a:r>
            <a:r>
              <a:rPr lang="ru-RU" dirty="0" err="1" smtClean="0"/>
              <a:t>къмпинг</a:t>
            </a:r>
            <a:r>
              <a:rPr lang="ru-RU" dirty="0" smtClean="0"/>
              <a:t>, </a:t>
            </a:r>
            <a:r>
              <a:rPr lang="ru-RU" dirty="0" err="1" smtClean="0"/>
              <a:t>опасните</a:t>
            </a:r>
            <a:r>
              <a:rPr lang="ru-RU" dirty="0" smtClean="0"/>
              <a:t> </a:t>
            </a:r>
            <a:r>
              <a:rPr lang="ru-RU" dirty="0" err="1" smtClean="0"/>
              <a:t>участъци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обезопасени</a:t>
            </a:r>
            <a:r>
              <a:rPr lang="ru-RU" dirty="0" smtClean="0"/>
              <a:t>, а </a:t>
            </a:r>
            <a:r>
              <a:rPr lang="ru-RU" dirty="0" err="1" smtClean="0"/>
              <a:t>множеството</a:t>
            </a:r>
            <a:r>
              <a:rPr lang="ru-RU" dirty="0" smtClean="0"/>
              <a:t> </a:t>
            </a:r>
            <a:r>
              <a:rPr lang="ru-RU" dirty="0" err="1" smtClean="0"/>
              <a:t>мостчета</a:t>
            </a:r>
            <a:r>
              <a:rPr lang="ru-RU" dirty="0" smtClean="0"/>
              <a:t> и </a:t>
            </a:r>
            <a:r>
              <a:rPr lang="ru-RU" dirty="0" err="1" smtClean="0"/>
              <a:t>пейки</a:t>
            </a:r>
            <a:r>
              <a:rPr lang="ru-RU" dirty="0" smtClean="0"/>
              <a:t> </a:t>
            </a:r>
            <a:r>
              <a:rPr lang="ru-RU" dirty="0" err="1" smtClean="0"/>
              <a:t>разкриват</a:t>
            </a:r>
            <a:r>
              <a:rPr lang="ru-RU" dirty="0" smtClean="0"/>
              <a:t> чудесна </a:t>
            </a:r>
            <a:r>
              <a:rPr lang="ru-RU" dirty="0" err="1" smtClean="0"/>
              <a:t>панорамна</a:t>
            </a:r>
            <a:r>
              <a:rPr lang="ru-RU" dirty="0" smtClean="0"/>
              <a:t> </a:t>
            </a:r>
            <a:r>
              <a:rPr lang="ru-RU" dirty="0" err="1" smtClean="0"/>
              <a:t>гледка</a:t>
            </a:r>
            <a:r>
              <a:rPr lang="ru-RU" dirty="0" smtClean="0"/>
              <a:t>. </a:t>
            </a:r>
            <a:endParaRPr lang="bg-BG" dirty="0"/>
          </a:p>
        </p:txBody>
      </p:sp>
      <p:pic>
        <p:nvPicPr>
          <p:cNvPr id="18434" name="Picture 2" descr="Скритите природни чудеса край село Чирен - каньонът на река Лиляшка бара, Божият  мост, карстов извор Жабокрек и многобройните пещери 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95037"/>
            <a:ext cx="5429288" cy="3048673"/>
          </a:xfrm>
          <a:prstGeom prst="rect">
            <a:avLst/>
          </a:prstGeom>
          <a:noFill/>
        </p:spPr>
      </p:pic>
      <p:pic>
        <p:nvPicPr>
          <p:cNvPr id="5" name="Picture 10" descr="Божия мост – природно вдъхновение | Rozali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714620"/>
            <a:ext cx="2958603" cy="2928958"/>
          </a:xfrm>
          <a:prstGeom prst="rect">
            <a:avLst/>
          </a:prstGeom>
          <a:noFill/>
        </p:spPr>
      </p:pic>
      <p:pic>
        <p:nvPicPr>
          <p:cNvPr id="6" name="Picture 4" descr="Няма налично описание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1"/>
            <a:ext cx="1428728" cy="105971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285720" y="1714488"/>
            <a:ext cx="8686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b="1" i="1" dirty="0" smtClean="0"/>
              <a:t>Осигурен транспорт </a:t>
            </a:r>
            <a:endParaRPr lang="bg-BG" u="sng" dirty="0" smtClean="0">
              <a:hlinkClick r:id="rId2"/>
            </a:endParaRPr>
          </a:p>
          <a:p>
            <a:pPr>
              <a:buNone/>
            </a:pPr>
            <a:r>
              <a:rPr lang="bg-BG" b="1" i="1" dirty="0" smtClean="0"/>
              <a:t>Екскурзовод</a:t>
            </a:r>
          </a:p>
          <a:p>
            <a:pPr>
              <a:buNone/>
            </a:pPr>
            <a:r>
              <a:rPr lang="bg-BG" b="1" i="1" dirty="0" smtClean="0"/>
              <a:t>Хотел - “Хемус”</a:t>
            </a:r>
          </a:p>
          <a:p>
            <a:pPr>
              <a:buNone/>
            </a:pPr>
            <a:r>
              <a:rPr lang="bg-BG" b="1" i="1" dirty="0" smtClean="0"/>
              <a:t>Храна</a:t>
            </a:r>
          </a:p>
          <a:p>
            <a:pPr>
              <a:buNone/>
            </a:pPr>
            <a:r>
              <a:rPr lang="bg-BG" b="1" i="1" dirty="0" smtClean="0"/>
              <a:t>Медицинска застраховка</a:t>
            </a:r>
            <a:endParaRPr lang="bg-BG" b="1" i="1" dirty="0"/>
          </a:p>
        </p:txBody>
      </p:sp>
      <p:pic>
        <p:nvPicPr>
          <p:cNvPr id="1028" name="Picture 4" descr="Medical Hospital Logo Vector Free Download | Logopi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786322"/>
            <a:ext cx="2447925" cy="1866901"/>
          </a:xfrm>
          <a:prstGeom prst="rect">
            <a:avLst/>
          </a:prstGeom>
          <a:noFill/>
        </p:spPr>
      </p:pic>
      <p:pic>
        <p:nvPicPr>
          <p:cNvPr id="1030" name="Picture 6" descr="double-decker-bus-travel-agency-transport-veectors-69132 | pravatami.b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5000636"/>
            <a:ext cx="2566987" cy="1686613"/>
          </a:xfrm>
          <a:prstGeom prst="rect">
            <a:avLst/>
          </a:prstGeom>
          <a:noFill/>
        </p:spPr>
      </p:pic>
      <p:pic>
        <p:nvPicPr>
          <p:cNvPr id="1032" name="Picture 8" descr="Галерия от снимки на това място за настаняван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285992"/>
            <a:ext cx="3855734" cy="2571744"/>
          </a:xfrm>
          <a:prstGeom prst="rect">
            <a:avLst/>
          </a:prstGeom>
          <a:noFill/>
        </p:spPr>
      </p:pic>
      <p:pic>
        <p:nvPicPr>
          <p:cNvPr id="1034" name="Picture 10" descr="Над 1200 са регистрираните екскурзоводи в България | manager.b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0"/>
            <a:ext cx="2285984" cy="1643051"/>
          </a:xfrm>
          <a:prstGeom prst="rect">
            <a:avLst/>
          </a:prstGeom>
          <a:noFill/>
        </p:spPr>
      </p:pic>
      <p:pic>
        <p:nvPicPr>
          <p:cNvPr id="1036" name="Picture 12" descr="Храна за душата - Home | Faceboo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0"/>
            <a:ext cx="3000396" cy="1680222"/>
          </a:xfrm>
          <a:prstGeom prst="rect">
            <a:avLst/>
          </a:prstGeom>
          <a:noFill/>
        </p:spPr>
      </p:pic>
      <p:pic>
        <p:nvPicPr>
          <p:cNvPr id="13" name="Picture 4" descr="Няма налично описание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15272" y="1"/>
            <a:ext cx="1428728" cy="105971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4714884"/>
            <a:ext cx="8686800" cy="1365241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ru-RU" b="1" i="1" dirty="0" smtClean="0"/>
              <a:t> (Леонардо да Винчи)</a:t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bg-BG" b="1" i="1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0" y="1142984"/>
            <a:ext cx="914400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Природата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се е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погрижила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за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всичко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толкова много,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че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навсякъде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ще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намерите </a:t>
            </a:r>
            <a:r>
              <a:rPr lang="ru-RU" sz="5400" b="1" i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какво</a:t>
            </a:r>
            <a:r>
              <a:rPr lang="ru-RU" sz="54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да научите.</a:t>
            </a:r>
            <a:endParaRPr lang="bg-BG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Picture 4" descr="Няма налично описание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1"/>
            <a:ext cx="1428728" cy="1059719"/>
          </a:xfrm>
          <a:prstGeom prst="rect">
            <a:avLst/>
          </a:prstGeom>
          <a:noFill/>
        </p:spPr>
      </p:pic>
      <p:pic>
        <p:nvPicPr>
          <p:cNvPr id="32770" name="Picture 2" descr="Деца от социални услуги се качиха на излет в планината - Flashnew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4429129"/>
            <a:ext cx="3643306" cy="2428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D1C4964396AC143951A138B30608644" ma:contentTypeVersion="2" ma:contentTypeDescription="Създаване на нов документ" ma:contentTypeScope="" ma:versionID="baf047d444e608e4b665d53f5fc1a7b2">
  <xsd:schema xmlns:xsd="http://www.w3.org/2001/XMLSchema" xmlns:xs="http://www.w3.org/2001/XMLSchema" xmlns:p="http://schemas.microsoft.com/office/2006/metadata/properties" xmlns:ns2="f2af9fe2-d14e-4f65-8099-46d236b1cc81" targetNamespace="http://schemas.microsoft.com/office/2006/metadata/properties" ma:root="true" ma:fieldsID="3e65fa9fa60df2b47fe4c01500537a7e" ns2:_="">
    <xsd:import namespace="f2af9fe2-d14e-4f65-8099-46d236b1c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af9fe2-d14e-4f65-8099-46d236b1cc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A16366-AC07-44BE-B9C6-1627010B9378}"/>
</file>

<file path=customXml/itemProps2.xml><?xml version="1.0" encoding="utf-8"?>
<ds:datastoreItem xmlns:ds="http://schemas.openxmlformats.org/officeDocument/2006/customXml" ds:itemID="{C08F33AE-1497-4BA4-95D2-D2C03DADFEA5}"/>
</file>

<file path=customXml/itemProps3.xml><?xml version="1.0" encoding="utf-8"?>
<ds:datastoreItem xmlns:ds="http://schemas.openxmlformats.org/officeDocument/2006/customXml" ds:itemID="{32FA4CC9-792C-45B7-97F8-1E19E084EB51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693</TotalTime>
  <Words>105</Words>
  <Application>Microsoft Office PowerPoint</Application>
  <PresentationFormat>Презентация на цял екран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7" baseType="lpstr">
      <vt:lpstr>Пътуване</vt:lpstr>
      <vt:lpstr>Природна забележителност-Божия мост </vt:lpstr>
      <vt:lpstr>Кратка информация 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Природна забележителност-Божия мост</dc:title>
  <dc:creator>Eva</dc:creator>
  <cp:lastModifiedBy>Eva</cp:lastModifiedBy>
  <cp:revision>3</cp:revision>
  <dcterms:created xsi:type="dcterms:W3CDTF">2020-12-15T12:22:35Z</dcterms:created>
  <dcterms:modified xsi:type="dcterms:W3CDTF">2020-12-24T09:10:34Z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0x0101003D1C4964396AC143951A138B30608644</vt:lpwstr>
  </property>
</Properties>
</file>